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2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9EBB8283-4D15-456D-AF2F-C03FA4429553}" type="datetimeFigureOut">
              <a:rPr lang="en-IN" smtClean="0"/>
              <a:t>27-07-2020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F8D57C29-9A99-435C-A686-14237B043E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0002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B8283-4D15-456D-AF2F-C03FA4429553}" type="datetimeFigureOut">
              <a:rPr lang="en-IN" smtClean="0"/>
              <a:t>27-07-2020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57C29-9A99-435C-A686-14237B043E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3184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B8283-4D15-456D-AF2F-C03FA4429553}" type="datetimeFigureOut">
              <a:rPr lang="en-IN" smtClean="0"/>
              <a:t>27-07-2020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57C29-9A99-435C-A686-14237B043E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0473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B8283-4D15-456D-AF2F-C03FA4429553}" type="datetimeFigureOut">
              <a:rPr lang="en-IN" smtClean="0"/>
              <a:t>27-07-2020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57C29-9A99-435C-A686-14237B043E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40474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B8283-4D15-456D-AF2F-C03FA4429553}" type="datetimeFigureOut">
              <a:rPr lang="en-IN" smtClean="0"/>
              <a:t>27-07-2020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57C29-9A99-435C-A686-14237B043E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63879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B8283-4D15-456D-AF2F-C03FA4429553}" type="datetimeFigureOut">
              <a:rPr lang="en-IN" smtClean="0"/>
              <a:t>27-07-2020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57C29-9A99-435C-A686-14237B043E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16480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B8283-4D15-456D-AF2F-C03FA4429553}" type="datetimeFigureOut">
              <a:rPr lang="en-IN" smtClean="0"/>
              <a:t>27-07-2020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57C29-9A99-435C-A686-14237B043E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14970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9EBB8283-4D15-456D-AF2F-C03FA4429553}" type="datetimeFigureOut">
              <a:rPr lang="en-IN" smtClean="0"/>
              <a:t>27-07-2020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57C29-9A99-435C-A686-14237B043E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5787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9EBB8283-4D15-456D-AF2F-C03FA4429553}" type="datetimeFigureOut">
              <a:rPr lang="en-IN" smtClean="0"/>
              <a:t>27-07-2020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57C29-9A99-435C-A686-14237B043E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573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B8283-4D15-456D-AF2F-C03FA4429553}" type="datetimeFigureOut">
              <a:rPr lang="en-IN" smtClean="0"/>
              <a:t>27-07-2020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57C29-9A99-435C-A686-14237B043E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950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B8283-4D15-456D-AF2F-C03FA4429553}" type="datetimeFigureOut">
              <a:rPr lang="en-IN" smtClean="0"/>
              <a:t>27-07-2020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57C29-9A99-435C-A686-14237B043E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3990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B8283-4D15-456D-AF2F-C03FA4429553}" type="datetimeFigureOut">
              <a:rPr lang="en-IN" smtClean="0"/>
              <a:t>27-07-2020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57C29-9A99-435C-A686-14237B043E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7453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B8283-4D15-456D-AF2F-C03FA4429553}" type="datetimeFigureOut">
              <a:rPr lang="en-IN" smtClean="0"/>
              <a:t>27-07-2020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57C29-9A99-435C-A686-14237B043E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9534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B8283-4D15-456D-AF2F-C03FA4429553}" type="datetimeFigureOut">
              <a:rPr lang="en-IN" smtClean="0"/>
              <a:t>27-07-2020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57C29-9A99-435C-A686-14237B043E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3949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B8283-4D15-456D-AF2F-C03FA4429553}" type="datetimeFigureOut">
              <a:rPr lang="en-IN" smtClean="0"/>
              <a:t>27-07-2020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57C29-9A99-435C-A686-14237B043E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74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B8283-4D15-456D-AF2F-C03FA4429553}" type="datetimeFigureOut">
              <a:rPr lang="en-IN" smtClean="0"/>
              <a:t>27-07-2020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57C29-9A99-435C-A686-14237B043E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3009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B8283-4D15-456D-AF2F-C03FA4429553}" type="datetimeFigureOut">
              <a:rPr lang="en-IN" smtClean="0"/>
              <a:t>27-07-2020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57C29-9A99-435C-A686-14237B043E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1806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9EBB8283-4D15-456D-AF2F-C03FA4429553}" type="datetimeFigureOut">
              <a:rPr lang="en-IN" smtClean="0"/>
              <a:t>27-07-2020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F8D57C29-9A99-435C-A686-14237B043E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225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F91D8E-1652-4DAF-A089-37E1E7A00D4D}"/>
              </a:ext>
            </a:extLst>
          </p:cNvPr>
          <p:cNvSpPr/>
          <p:nvPr/>
        </p:nvSpPr>
        <p:spPr>
          <a:xfrm>
            <a:off x="2832927" y="1076392"/>
            <a:ext cx="652614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ENGINEERING  CLINICS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F3D2BC-4F3F-4C63-96BE-142A9ED62A51}"/>
              </a:ext>
            </a:extLst>
          </p:cNvPr>
          <p:cNvSpPr/>
          <p:nvPr/>
        </p:nvSpPr>
        <p:spPr>
          <a:xfrm>
            <a:off x="3521426" y="2044057"/>
            <a:ext cx="491833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PROJECT PRESENTATION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941093-181C-4742-A12E-E40576A7EA0D}"/>
              </a:ext>
            </a:extLst>
          </p:cNvPr>
          <p:cNvSpPr/>
          <p:nvPr/>
        </p:nvSpPr>
        <p:spPr>
          <a:xfrm>
            <a:off x="1948071" y="3807080"/>
            <a:ext cx="7810151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         </a:t>
            </a:r>
            <a:r>
              <a:rPr lang="en-US" sz="36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PROJECT TITLE :             </a:t>
            </a:r>
          </a:p>
          <a:p>
            <a:pPr algn="ctr"/>
            <a:r>
              <a:rPr lang="en-US" sz="32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INQUIRE HUB</a:t>
            </a:r>
          </a:p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ONE DAY TRAVEL ITINERARY WEB APPLICATION</a:t>
            </a:r>
            <a:endParaRPr lang="en-US" sz="32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221B42-4D37-4163-B8A4-C04B14653C6E}"/>
              </a:ext>
            </a:extLst>
          </p:cNvPr>
          <p:cNvSpPr/>
          <p:nvPr/>
        </p:nvSpPr>
        <p:spPr>
          <a:xfrm>
            <a:off x="4609865" y="2996725"/>
            <a:ext cx="27414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TEAM NUMBER : 2</a:t>
            </a:r>
          </a:p>
        </p:txBody>
      </p:sp>
    </p:spTree>
    <p:extLst>
      <p:ext uri="{BB962C8B-B14F-4D97-AF65-F5344CB8AC3E}">
        <p14:creationId xmlns:p14="http://schemas.microsoft.com/office/powerpoint/2010/main" val="2876914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5AD27D-D826-4280-82E9-A6F2F583A5A8}"/>
              </a:ext>
            </a:extLst>
          </p:cNvPr>
          <p:cNvSpPr/>
          <p:nvPr/>
        </p:nvSpPr>
        <p:spPr>
          <a:xfrm>
            <a:off x="4414676" y="969859"/>
            <a:ext cx="300755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PROTOTYPE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996FD9-294F-45CB-ADA0-3B80012CC6A6}"/>
              </a:ext>
            </a:extLst>
          </p:cNvPr>
          <p:cNvSpPr/>
          <p:nvPr/>
        </p:nvSpPr>
        <p:spPr>
          <a:xfrm>
            <a:off x="800100" y="2739450"/>
            <a:ext cx="265649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HOME PAGE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7B2337-4C66-46C4-AC60-AB58132CE674}"/>
              </a:ext>
            </a:extLst>
          </p:cNvPr>
          <p:cNvPicPr/>
          <p:nvPr/>
        </p:nvPicPr>
        <p:blipFill rotWithShape="1">
          <a:blip r:embed="rId2"/>
          <a:srcRect l="13325" t="15085" r="26711" b="15961"/>
          <a:stretch/>
        </p:blipFill>
        <p:spPr>
          <a:xfrm>
            <a:off x="4414676" y="2572274"/>
            <a:ext cx="6462874" cy="3961876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075C42D5-A20D-4DAA-B748-159FCC217666}"/>
              </a:ext>
            </a:extLst>
          </p:cNvPr>
          <p:cNvSpPr/>
          <p:nvPr/>
        </p:nvSpPr>
        <p:spPr>
          <a:xfrm>
            <a:off x="1914525" y="5769078"/>
            <a:ext cx="2838450" cy="2381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5522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081625C-F495-47AF-A4DF-9D8B6C7498DF}"/>
              </a:ext>
            </a:extLst>
          </p:cNvPr>
          <p:cNvSpPr/>
          <p:nvPr/>
        </p:nvSpPr>
        <p:spPr>
          <a:xfrm>
            <a:off x="4414676" y="969859"/>
            <a:ext cx="300755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PROTOTYPE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ED987C-90F8-49B7-9F97-585588A2F09A}"/>
              </a:ext>
            </a:extLst>
          </p:cNvPr>
          <p:cNvSpPr/>
          <p:nvPr/>
        </p:nvSpPr>
        <p:spPr>
          <a:xfrm>
            <a:off x="744798" y="2739450"/>
            <a:ext cx="276710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BLOGS PAGE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10E276-3671-4DD9-9581-A0FA353E4778}"/>
              </a:ext>
            </a:extLst>
          </p:cNvPr>
          <p:cNvPicPr/>
          <p:nvPr/>
        </p:nvPicPr>
        <p:blipFill rotWithShape="1">
          <a:blip r:embed="rId2"/>
          <a:srcRect l="18776" t="12929" r="30950" b="15962"/>
          <a:stretch/>
        </p:blipFill>
        <p:spPr>
          <a:xfrm>
            <a:off x="4419346" y="2466200"/>
            <a:ext cx="6448425" cy="399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44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7638F27-5B9A-4AF3-BE51-B668C929814E}"/>
              </a:ext>
            </a:extLst>
          </p:cNvPr>
          <p:cNvSpPr/>
          <p:nvPr/>
        </p:nvSpPr>
        <p:spPr>
          <a:xfrm>
            <a:off x="4414676" y="969859"/>
            <a:ext cx="300755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PROTOTYPE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CDC1FA-613D-46ED-A7CA-E2D07C08C246}"/>
              </a:ext>
            </a:extLst>
          </p:cNvPr>
          <p:cNvSpPr/>
          <p:nvPr/>
        </p:nvSpPr>
        <p:spPr>
          <a:xfrm>
            <a:off x="800102" y="2739450"/>
            <a:ext cx="265649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HOME PAGE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D28776-5105-4CE3-A13F-FBA5727CC752}"/>
              </a:ext>
            </a:extLst>
          </p:cNvPr>
          <p:cNvPicPr/>
          <p:nvPr/>
        </p:nvPicPr>
        <p:blipFill rotWithShape="1">
          <a:blip r:embed="rId2"/>
          <a:srcRect l="13325" t="15085" r="26711" b="15961"/>
          <a:stretch/>
        </p:blipFill>
        <p:spPr>
          <a:xfrm>
            <a:off x="4414676" y="2572274"/>
            <a:ext cx="6462874" cy="3961876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2F42850-39ED-4E07-975C-52D51D2F9A09}"/>
              </a:ext>
            </a:extLst>
          </p:cNvPr>
          <p:cNvSpPr/>
          <p:nvPr/>
        </p:nvSpPr>
        <p:spPr>
          <a:xfrm>
            <a:off x="1576226" y="3980629"/>
            <a:ext cx="2838450" cy="2381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2796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D11AE6-4478-4DBA-955D-1ED2157323C0}"/>
              </a:ext>
            </a:extLst>
          </p:cNvPr>
          <p:cNvSpPr/>
          <p:nvPr/>
        </p:nvSpPr>
        <p:spPr>
          <a:xfrm>
            <a:off x="2166251" y="636484"/>
            <a:ext cx="765946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SCREEN SHOTS OF THE WEBSITE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F15BBC-DE35-417B-8ACE-38F63E0E3BEE}"/>
              </a:ext>
            </a:extLst>
          </p:cNvPr>
          <p:cNvPicPr/>
          <p:nvPr/>
        </p:nvPicPr>
        <p:blipFill rotWithShape="1">
          <a:blip r:embed="rId2"/>
          <a:srcRect l="1208" t="10772" r="664" b="7345"/>
          <a:stretch/>
        </p:blipFill>
        <p:spPr>
          <a:xfrm>
            <a:off x="61914" y="3065619"/>
            <a:ext cx="5915026" cy="33726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84530F0-2848-4D9E-A9A2-9B4BAC729C59}"/>
              </a:ext>
            </a:extLst>
          </p:cNvPr>
          <p:cNvSpPr/>
          <p:nvPr/>
        </p:nvSpPr>
        <p:spPr>
          <a:xfrm>
            <a:off x="1816213" y="2424410"/>
            <a:ext cx="240642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 PAGE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DED23D-F9DD-45E8-9232-F25BAE5B20BF}"/>
              </a:ext>
            </a:extLst>
          </p:cNvPr>
          <p:cNvSpPr/>
          <p:nvPr/>
        </p:nvSpPr>
        <p:spPr>
          <a:xfrm>
            <a:off x="8253905" y="2424410"/>
            <a:ext cx="265649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 PAGE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F15C12-9314-44D6-96F0-AED79508CEA8}"/>
              </a:ext>
            </a:extLst>
          </p:cNvPr>
          <p:cNvPicPr/>
          <p:nvPr/>
        </p:nvPicPr>
        <p:blipFill rotWithShape="1">
          <a:blip r:embed="rId3"/>
          <a:srcRect l="1209" t="10772" r="666" b="6267"/>
          <a:stretch/>
        </p:blipFill>
        <p:spPr>
          <a:xfrm>
            <a:off x="6096000" y="3065619"/>
            <a:ext cx="5915026" cy="337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262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1CC4444-84C2-4FBE-B7DD-510388C2D094}"/>
              </a:ext>
            </a:extLst>
          </p:cNvPr>
          <p:cNvSpPr/>
          <p:nvPr/>
        </p:nvSpPr>
        <p:spPr>
          <a:xfrm>
            <a:off x="2166251" y="636484"/>
            <a:ext cx="765946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SCREEN SHOTS OF THE WEBSITE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C645AE-2218-4B5D-80A4-A86C7055AC76}"/>
              </a:ext>
            </a:extLst>
          </p:cNvPr>
          <p:cNvSpPr/>
          <p:nvPr/>
        </p:nvSpPr>
        <p:spPr>
          <a:xfrm>
            <a:off x="4921640" y="2245399"/>
            <a:ext cx="234872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HOME PAGE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48304B-F341-425B-8473-D37E244D8E2A}"/>
              </a:ext>
            </a:extLst>
          </p:cNvPr>
          <p:cNvPicPr/>
          <p:nvPr/>
        </p:nvPicPr>
        <p:blipFill rotWithShape="1">
          <a:blip r:embed="rId2"/>
          <a:srcRect t="9696" r="60" b="8420"/>
          <a:stretch/>
        </p:blipFill>
        <p:spPr>
          <a:xfrm>
            <a:off x="161926" y="3130569"/>
            <a:ext cx="5410197" cy="29802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18F0FC-3716-4281-B0E1-B836A3B3BECF}"/>
              </a:ext>
            </a:extLst>
          </p:cNvPr>
          <p:cNvPicPr/>
          <p:nvPr/>
        </p:nvPicPr>
        <p:blipFill rotWithShape="1">
          <a:blip r:embed="rId3"/>
          <a:srcRect t="10673" b="7442"/>
          <a:stretch/>
        </p:blipFill>
        <p:spPr>
          <a:xfrm>
            <a:off x="5829299" y="3130569"/>
            <a:ext cx="6200775" cy="298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794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7273123-B71E-4BC6-8BB0-AE705BC574C9}"/>
              </a:ext>
            </a:extLst>
          </p:cNvPr>
          <p:cNvSpPr/>
          <p:nvPr/>
        </p:nvSpPr>
        <p:spPr>
          <a:xfrm>
            <a:off x="2166251" y="636484"/>
            <a:ext cx="765946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SCREEN SHOTS OF THE WEBSITE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4044B8-9BC8-40BB-92AE-BA7DDD7ED2CB}"/>
              </a:ext>
            </a:extLst>
          </p:cNvPr>
          <p:cNvSpPr/>
          <p:nvPr/>
        </p:nvSpPr>
        <p:spPr>
          <a:xfrm>
            <a:off x="7902095" y="2281535"/>
            <a:ext cx="269336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TEMPLES PAGE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7734DC-850A-4F95-914A-37F68D9DE0C5}"/>
              </a:ext>
            </a:extLst>
          </p:cNvPr>
          <p:cNvSpPr/>
          <p:nvPr/>
        </p:nvSpPr>
        <p:spPr>
          <a:xfrm>
            <a:off x="695072" y="2252960"/>
            <a:ext cx="346761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CATEGORIES PAGE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702949-AF97-47BB-B32D-5E3FB354D1EA}"/>
              </a:ext>
            </a:extLst>
          </p:cNvPr>
          <p:cNvPicPr/>
          <p:nvPr/>
        </p:nvPicPr>
        <p:blipFill rotWithShape="1">
          <a:blip r:embed="rId2"/>
          <a:srcRect t="11852" b="9497"/>
          <a:stretch/>
        </p:blipFill>
        <p:spPr>
          <a:xfrm>
            <a:off x="142875" y="2883956"/>
            <a:ext cx="5638800" cy="33375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F45CBD-6A7B-444C-AC72-BB8EEE414500}"/>
              </a:ext>
            </a:extLst>
          </p:cNvPr>
          <p:cNvPicPr/>
          <p:nvPr/>
        </p:nvPicPr>
        <p:blipFill rotWithShape="1">
          <a:blip r:embed="rId3"/>
          <a:srcRect t="10772" r="58" b="8422"/>
          <a:stretch/>
        </p:blipFill>
        <p:spPr>
          <a:xfrm>
            <a:off x="5919785" y="2883956"/>
            <a:ext cx="6129340" cy="333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2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7A9094A-839C-4752-83A9-470843536CD9}"/>
              </a:ext>
            </a:extLst>
          </p:cNvPr>
          <p:cNvSpPr/>
          <p:nvPr/>
        </p:nvSpPr>
        <p:spPr>
          <a:xfrm>
            <a:off x="2166251" y="636484"/>
            <a:ext cx="765946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SCREEN SHOTS OF THE WEBSITE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6B2872-8E88-406B-9EA6-BDBB637DC6C5}"/>
              </a:ext>
            </a:extLst>
          </p:cNvPr>
          <p:cNvSpPr/>
          <p:nvPr/>
        </p:nvSpPr>
        <p:spPr>
          <a:xfrm>
            <a:off x="1075920" y="2411418"/>
            <a:ext cx="333456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EDUCATION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40D378-8C86-4DC2-BB70-3BB3E6D3DF96}"/>
              </a:ext>
            </a:extLst>
          </p:cNvPr>
          <p:cNvPicPr/>
          <p:nvPr/>
        </p:nvPicPr>
        <p:blipFill rotWithShape="1">
          <a:blip r:embed="rId2"/>
          <a:srcRect t="57277" r="60" b="9707"/>
          <a:stretch/>
        </p:blipFill>
        <p:spPr>
          <a:xfrm>
            <a:off x="76200" y="2999095"/>
            <a:ext cx="5915025" cy="23349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1D1728-A955-4DD8-9294-4CC554B55115}"/>
              </a:ext>
            </a:extLst>
          </p:cNvPr>
          <p:cNvPicPr/>
          <p:nvPr/>
        </p:nvPicPr>
        <p:blipFill rotWithShape="1">
          <a:blip r:embed="rId3"/>
          <a:srcRect t="14005" b="8421"/>
          <a:stretch/>
        </p:blipFill>
        <p:spPr>
          <a:xfrm>
            <a:off x="6095999" y="2999096"/>
            <a:ext cx="5681659" cy="291593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B481718-4165-4C98-96D2-DFC44A544AD5}"/>
              </a:ext>
            </a:extLst>
          </p:cNvPr>
          <p:cNvSpPr/>
          <p:nvPr/>
        </p:nvSpPr>
        <p:spPr>
          <a:xfrm>
            <a:off x="7133277" y="2325693"/>
            <a:ext cx="295465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SCHOOLS PAGE</a:t>
            </a:r>
          </a:p>
        </p:txBody>
      </p:sp>
    </p:spTree>
    <p:extLst>
      <p:ext uri="{BB962C8B-B14F-4D97-AF65-F5344CB8AC3E}">
        <p14:creationId xmlns:p14="http://schemas.microsoft.com/office/powerpoint/2010/main" val="1442114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7E2D57B-2D00-4D2A-A945-402F9C8671D9}"/>
              </a:ext>
            </a:extLst>
          </p:cNvPr>
          <p:cNvSpPr/>
          <p:nvPr/>
        </p:nvSpPr>
        <p:spPr>
          <a:xfrm>
            <a:off x="2166251" y="636484"/>
            <a:ext cx="765946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SCREEN SHOTS OF THE WEBSITE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6CBF1D-2B26-4809-91FB-1C3EA6330559}"/>
              </a:ext>
            </a:extLst>
          </p:cNvPr>
          <p:cNvSpPr/>
          <p:nvPr/>
        </p:nvSpPr>
        <p:spPr>
          <a:xfrm>
            <a:off x="1060691" y="2325693"/>
            <a:ext cx="306365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HOSPITALS PAGE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1B73DE-C9E1-410D-A84A-6A0E1E3B1DEF}"/>
              </a:ext>
            </a:extLst>
          </p:cNvPr>
          <p:cNvSpPr/>
          <p:nvPr/>
        </p:nvSpPr>
        <p:spPr>
          <a:xfrm>
            <a:off x="8191081" y="2325693"/>
            <a:ext cx="251543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HOTELS PAGE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B39157-2EB7-4C3C-9A0C-96EF0769B798}"/>
              </a:ext>
            </a:extLst>
          </p:cNvPr>
          <p:cNvPicPr/>
          <p:nvPr/>
        </p:nvPicPr>
        <p:blipFill rotWithShape="1">
          <a:blip r:embed="rId2"/>
          <a:srcRect t="15083" b="6266"/>
          <a:stretch/>
        </p:blipFill>
        <p:spPr>
          <a:xfrm>
            <a:off x="109535" y="3043112"/>
            <a:ext cx="5886450" cy="32804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A2859D-A24F-4438-B97A-3D6DE1B407FB}"/>
              </a:ext>
            </a:extLst>
          </p:cNvPr>
          <p:cNvPicPr/>
          <p:nvPr/>
        </p:nvPicPr>
        <p:blipFill rotWithShape="1">
          <a:blip r:embed="rId3"/>
          <a:srcRect t="9695" b="7343"/>
          <a:stretch/>
        </p:blipFill>
        <p:spPr>
          <a:xfrm>
            <a:off x="6100765" y="3043112"/>
            <a:ext cx="5981700" cy="328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9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D957D39-FB52-446D-95FB-E975A065BD11}"/>
              </a:ext>
            </a:extLst>
          </p:cNvPr>
          <p:cNvSpPr/>
          <p:nvPr/>
        </p:nvSpPr>
        <p:spPr>
          <a:xfrm>
            <a:off x="2166251" y="636484"/>
            <a:ext cx="765946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SCREEN SHOTS OF THE WEBSITE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089AAF-EB8F-475F-9804-A69B0DF1E484}"/>
              </a:ext>
            </a:extLst>
          </p:cNvPr>
          <p:cNvSpPr/>
          <p:nvPr/>
        </p:nvSpPr>
        <p:spPr>
          <a:xfrm>
            <a:off x="795395" y="2325693"/>
            <a:ext cx="35942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RESTAURANTS PAGE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DC06EE-C8F7-4E54-99CE-CC407D2EA5DA}"/>
              </a:ext>
            </a:extLst>
          </p:cNvPr>
          <p:cNvSpPr/>
          <p:nvPr/>
        </p:nvSpPr>
        <p:spPr>
          <a:xfrm>
            <a:off x="6914776" y="2325693"/>
            <a:ext cx="417614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ENTERTAINMENTS PAGE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E6FBF9-9C53-43B1-B154-BB0C6819EDF3}"/>
              </a:ext>
            </a:extLst>
          </p:cNvPr>
          <p:cNvPicPr/>
          <p:nvPr/>
        </p:nvPicPr>
        <p:blipFill rotWithShape="1">
          <a:blip r:embed="rId2"/>
          <a:srcRect t="9696" b="9497"/>
          <a:stretch/>
        </p:blipFill>
        <p:spPr>
          <a:xfrm>
            <a:off x="495300" y="2958465"/>
            <a:ext cx="5334000" cy="3185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21828F-2DEA-4548-955C-07ACD3F90CC1}"/>
              </a:ext>
            </a:extLst>
          </p:cNvPr>
          <p:cNvPicPr/>
          <p:nvPr/>
        </p:nvPicPr>
        <p:blipFill rotWithShape="1">
          <a:blip r:embed="rId3"/>
          <a:srcRect t="11852" b="7343"/>
          <a:stretch/>
        </p:blipFill>
        <p:spPr>
          <a:xfrm>
            <a:off x="5991225" y="2958465"/>
            <a:ext cx="5962650" cy="346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522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71F0F38-9A22-408C-8C63-44FC9BCB4DAC}"/>
              </a:ext>
            </a:extLst>
          </p:cNvPr>
          <p:cNvSpPr/>
          <p:nvPr/>
        </p:nvSpPr>
        <p:spPr>
          <a:xfrm>
            <a:off x="2166251" y="636484"/>
            <a:ext cx="765946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SCREEN SHOTS OF THE WEBSITE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6C5AD5-0598-4CE3-9A6D-9A31E628A742}"/>
              </a:ext>
            </a:extLst>
          </p:cNvPr>
          <p:cNvSpPr/>
          <p:nvPr/>
        </p:nvSpPr>
        <p:spPr>
          <a:xfrm>
            <a:off x="1224280" y="2436838"/>
            <a:ext cx="315182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BOOKINGS PAGE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B54158-27C4-478E-8E3C-F942F95FB0F5}"/>
              </a:ext>
            </a:extLst>
          </p:cNvPr>
          <p:cNvSpPr/>
          <p:nvPr/>
        </p:nvSpPr>
        <p:spPr>
          <a:xfrm>
            <a:off x="7647579" y="2416195"/>
            <a:ext cx="332014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PACKAGE 1 PAGE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22E9D1-C193-4554-9F8D-115979681766}"/>
              </a:ext>
            </a:extLst>
          </p:cNvPr>
          <p:cNvPicPr/>
          <p:nvPr/>
        </p:nvPicPr>
        <p:blipFill rotWithShape="1">
          <a:blip r:embed="rId2"/>
          <a:srcRect t="12928" b="8421"/>
          <a:stretch/>
        </p:blipFill>
        <p:spPr>
          <a:xfrm>
            <a:off x="5995985" y="3095625"/>
            <a:ext cx="6024565" cy="3295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4857AD-A266-4040-BA3C-982F43239EA6}"/>
              </a:ext>
            </a:extLst>
          </p:cNvPr>
          <p:cNvPicPr/>
          <p:nvPr/>
        </p:nvPicPr>
        <p:blipFill rotWithShape="1">
          <a:blip r:embed="rId3"/>
          <a:srcRect t="17238" b="5189"/>
          <a:stretch/>
        </p:blipFill>
        <p:spPr>
          <a:xfrm>
            <a:off x="342715" y="3095625"/>
            <a:ext cx="538181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79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E16AE1-0DC2-475B-83A5-DCA61DB6EA74}"/>
              </a:ext>
            </a:extLst>
          </p:cNvPr>
          <p:cNvSpPr/>
          <p:nvPr/>
        </p:nvSpPr>
        <p:spPr>
          <a:xfrm>
            <a:off x="4082468" y="677471"/>
            <a:ext cx="402706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TEAM MEMBERS</a:t>
            </a: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10DB21-51BB-49BC-B1E9-768513A8A6D1}"/>
              </a:ext>
            </a:extLst>
          </p:cNvPr>
          <p:cNvSpPr/>
          <p:nvPr/>
        </p:nvSpPr>
        <p:spPr>
          <a:xfrm>
            <a:off x="2752777" y="2967335"/>
            <a:ext cx="6341801" cy="267765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MURALI KRISHNAN.P        18BCS001</a:t>
            </a:r>
          </a:p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THANUMALYEN.K              18BCS002</a:t>
            </a:r>
          </a:p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MANJU.S                            18BCS007</a:t>
            </a:r>
          </a:p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MRIDULA.C.S                     18BCS008</a:t>
            </a:r>
          </a:p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SANJAY RAM.V                 18BCS031</a:t>
            </a:r>
          </a:p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SHALINI.R                           18BCS091</a:t>
            </a:r>
            <a:endParaRPr lang="en-US" sz="2800" dirty="0">
              <a:ln w="18415" cmpd="sng">
                <a:solidFill>
                  <a:schemeClr val="tx1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4516DE-3B9A-44E2-B352-1987B866F83B}"/>
              </a:ext>
            </a:extLst>
          </p:cNvPr>
          <p:cNvSpPr/>
          <p:nvPr/>
        </p:nvSpPr>
        <p:spPr>
          <a:xfrm>
            <a:off x="4725272" y="1483848"/>
            <a:ext cx="27414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TEAM NUMBER : 2</a:t>
            </a:r>
          </a:p>
        </p:txBody>
      </p:sp>
    </p:spTree>
    <p:extLst>
      <p:ext uri="{BB962C8B-B14F-4D97-AF65-F5344CB8AC3E}">
        <p14:creationId xmlns:p14="http://schemas.microsoft.com/office/powerpoint/2010/main" val="528929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36E71D0-13DD-4586-8FD1-C21FF09D34DD}"/>
              </a:ext>
            </a:extLst>
          </p:cNvPr>
          <p:cNvSpPr/>
          <p:nvPr/>
        </p:nvSpPr>
        <p:spPr>
          <a:xfrm>
            <a:off x="2166251" y="636484"/>
            <a:ext cx="765946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SCREEN SHOTS OF THE WEBSITE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C38394-02E0-4844-9898-98D0A2A9AB50}"/>
              </a:ext>
            </a:extLst>
          </p:cNvPr>
          <p:cNvSpPr/>
          <p:nvPr/>
        </p:nvSpPr>
        <p:spPr>
          <a:xfrm>
            <a:off x="1370072" y="2325693"/>
            <a:ext cx="244490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BLOGS PAGE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38089C-E423-4B8F-9BAB-8B0C34E3C292}"/>
              </a:ext>
            </a:extLst>
          </p:cNvPr>
          <p:cNvSpPr/>
          <p:nvPr/>
        </p:nvSpPr>
        <p:spPr>
          <a:xfrm>
            <a:off x="6662097" y="2425378"/>
            <a:ext cx="432522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TRANSPORTATION PAGE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7BF1EC-83D3-4C82-988D-C339CC189D78}"/>
              </a:ext>
            </a:extLst>
          </p:cNvPr>
          <p:cNvPicPr/>
          <p:nvPr/>
        </p:nvPicPr>
        <p:blipFill rotWithShape="1">
          <a:blip r:embed="rId2"/>
          <a:srcRect t="10772" b="6267"/>
          <a:stretch/>
        </p:blipFill>
        <p:spPr>
          <a:xfrm>
            <a:off x="195261" y="2948598"/>
            <a:ext cx="5634040" cy="32729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5E71BF-778F-495B-A939-25E325E8B74D}"/>
              </a:ext>
            </a:extLst>
          </p:cNvPr>
          <p:cNvPicPr/>
          <p:nvPr/>
        </p:nvPicPr>
        <p:blipFill rotWithShape="1">
          <a:blip r:embed="rId3"/>
          <a:srcRect t="10772" b="8422"/>
          <a:stretch/>
        </p:blipFill>
        <p:spPr>
          <a:xfrm>
            <a:off x="6096000" y="2948598"/>
            <a:ext cx="5829300" cy="327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21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4F9ED59-2954-41E7-AD59-3878D41F1BF0}"/>
              </a:ext>
            </a:extLst>
          </p:cNvPr>
          <p:cNvSpPr/>
          <p:nvPr/>
        </p:nvSpPr>
        <p:spPr>
          <a:xfrm>
            <a:off x="2166251" y="636484"/>
            <a:ext cx="765946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SCREEN SHOTS OF THE WEBSITE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EB4306-C7C7-409C-91FD-23895FDAF165}"/>
              </a:ext>
            </a:extLst>
          </p:cNvPr>
          <p:cNvSpPr/>
          <p:nvPr/>
        </p:nvSpPr>
        <p:spPr>
          <a:xfrm>
            <a:off x="1290439" y="2582143"/>
            <a:ext cx="253861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BUSES PAGE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359C0F-7644-4153-A616-7E0133C07ABD}"/>
              </a:ext>
            </a:extLst>
          </p:cNvPr>
          <p:cNvSpPr/>
          <p:nvPr/>
        </p:nvSpPr>
        <p:spPr>
          <a:xfrm>
            <a:off x="6516625" y="2582144"/>
            <a:ext cx="408317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CABS AND BIKES PAGE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73437B-1DA7-4C56-A713-AB47EDA2BFD3}"/>
              </a:ext>
            </a:extLst>
          </p:cNvPr>
          <p:cNvPicPr/>
          <p:nvPr/>
        </p:nvPicPr>
        <p:blipFill rotWithShape="1">
          <a:blip r:embed="rId2"/>
          <a:srcRect t="21547" b="10577"/>
          <a:stretch/>
        </p:blipFill>
        <p:spPr>
          <a:xfrm>
            <a:off x="89723" y="3227676"/>
            <a:ext cx="5434197" cy="2993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C3EA3C-DFEB-43D6-87AB-C494CB4444FE}"/>
              </a:ext>
            </a:extLst>
          </p:cNvPr>
          <p:cNvPicPr/>
          <p:nvPr/>
        </p:nvPicPr>
        <p:blipFill rotWithShape="1">
          <a:blip r:embed="rId3"/>
          <a:srcRect t="20469" b="12728"/>
          <a:stretch/>
        </p:blipFill>
        <p:spPr>
          <a:xfrm>
            <a:off x="5995984" y="3225465"/>
            <a:ext cx="5434197" cy="299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23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F811F41-FBB2-46A4-8835-80B3D0D32236}"/>
              </a:ext>
            </a:extLst>
          </p:cNvPr>
          <p:cNvSpPr/>
          <p:nvPr/>
        </p:nvSpPr>
        <p:spPr>
          <a:xfrm>
            <a:off x="2166251" y="636484"/>
            <a:ext cx="765946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SCREEN SHOTS OF THE WEBSITE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7C2240-07DF-42D7-97CC-7D8662B2D1CF}"/>
              </a:ext>
            </a:extLst>
          </p:cNvPr>
          <p:cNvSpPr/>
          <p:nvPr/>
        </p:nvSpPr>
        <p:spPr>
          <a:xfrm>
            <a:off x="6822183" y="2408862"/>
            <a:ext cx="431978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FOOD SPECIALS </a:t>
            </a: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876C0A-A66F-4230-8327-D420888A6FF0}"/>
              </a:ext>
            </a:extLst>
          </p:cNvPr>
          <p:cNvSpPr/>
          <p:nvPr/>
        </p:nvSpPr>
        <p:spPr>
          <a:xfrm>
            <a:off x="1026418" y="2408862"/>
            <a:ext cx="386258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RENTALS PAGE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1C45C2-A425-4DE7-AAAF-A3A6E22AD5AC}"/>
              </a:ext>
            </a:extLst>
          </p:cNvPr>
          <p:cNvPicPr/>
          <p:nvPr/>
        </p:nvPicPr>
        <p:blipFill rotWithShape="1">
          <a:blip r:embed="rId2"/>
          <a:srcRect t="14005" b="8421"/>
          <a:stretch/>
        </p:blipFill>
        <p:spPr>
          <a:xfrm>
            <a:off x="6219826" y="3168015"/>
            <a:ext cx="5524500" cy="30535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5BDB73-0D54-4A14-A0F7-423E9294B025}"/>
              </a:ext>
            </a:extLst>
          </p:cNvPr>
          <p:cNvPicPr/>
          <p:nvPr/>
        </p:nvPicPr>
        <p:blipFill rotWithShape="1">
          <a:blip r:embed="rId3"/>
          <a:srcRect t="11852" b="11653"/>
          <a:stretch/>
        </p:blipFill>
        <p:spPr>
          <a:xfrm>
            <a:off x="243086" y="3168015"/>
            <a:ext cx="5429250" cy="274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702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9120BC8-904C-4A24-9BBC-4BE48E154715}"/>
              </a:ext>
            </a:extLst>
          </p:cNvPr>
          <p:cNvSpPr/>
          <p:nvPr/>
        </p:nvSpPr>
        <p:spPr>
          <a:xfrm>
            <a:off x="2166251" y="636484"/>
            <a:ext cx="765946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SCREEN SHOTS OF THE WEBSITE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55C083-BCD3-4F69-BE72-234FBD3C9799}"/>
              </a:ext>
            </a:extLst>
          </p:cNvPr>
          <p:cNvSpPr/>
          <p:nvPr/>
        </p:nvSpPr>
        <p:spPr>
          <a:xfrm>
            <a:off x="673993" y="2408862"/>
            <a:ext cx="386258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STREET FOODS PAGE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B41718-9CC6-4C6F-B7A9-3E1DFAFF6F89}"/>
              </a:ext>
            </a:extLst>
          </p:cNvPr>
          <p:cNvSpPr/>
          <p:nvPr/>
        </p:nvSpPr>
        <p:spPr>
          <a:xfrm>
            <a:off x="7208143" y="2417424"/>
            <a:ext cx="386258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FOOD STREETS PAGE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F9A7A3-7EC2-4C5B-B9BA-14304B0BD87D}"/>
              </a:ext>
            </a:extLst>
          </p:cNvPr>
          <p:cNvPicPr/>
          <p:nvPr/>
        </p:nvPicPr>
        <p:blipFill rotWithShape="1">
          <a:blip r:embed="rId2"/>
          <a:srcRect t="11852" b="8420"/>
          <a:stretch/>
        </p:blipFill>
        <p:spPr>
          <a:xfrm>
            <a:off x="238125" y="3148965"/>
            <a:ext cx="5314950" cy="29089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9720BA-913F-4126-A6F1-1705B438CE32}"/>
              </a:ext>
            </a:extLst>
          </p:cNvPr>
          <p:cNvPicPr/>
          <p:nvPr/>
        </p:nvPicPr>
        <p:blipFill rotWithShape="1">
          <a:blip r:embed="rId3"/>
          <a:srcRect t="24780" b="9500"/>
          <a:stretch/>
        </p:blipFill>
        <p:spPr>
          <a:xfrm>
            <a:off x="6096000" y="3148965"/>
            <a:ext cx="5772150" cy="303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80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31E1B8F-A960-426A-8ACD-E2A4D0D6EF29}"/>
              </a:ext>
            </a:extLst>
          </p:cNvPr>
          <p:cNvSpPr/>
          <p:nvPr/>
        </p:nvSpPr>
        <p:spPr>
          <a:xfrm>
            <a:off x="2166251" y="636484"/>
            <a:ext cx="765946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SCREEN SHOTS OF THE WEBSITE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7D45A7-242F-44FC-8F46-577FCC5522FF}"/>
              </a:ext>
            </a:extLst>
          </p:cNvPr>
          <p:cNvSpPr/>
          <p:nvPr/>
        </p:nvSpPr>
        <p:spPr>
          <a:xfrm>
            <a:off x="131066" y="2336293"/>
            <a:ext cx="535533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SHOPPING SPECIALS PAGE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4138C7-388C-4586-9FCB-04B7C8BC23CA}"/>
              </a:ext>
            </a:extLst>
          </p:cNvPr>
          <p:cNvSpPr/>
          <p:nvPr/>
        </p:nvSpPr>
        <p:spPr>
          <a:xfrm>
            <a:off x="6620073" y="2336293"/>
            <a:ext cx="5262366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FAMOUS SHOPPING PLACES PAGE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D5611B-B5D9-43FA-9B33-9C408FE83EC8}"/>
              </a:ext>
            </a:extLst>
          </p:cNvPr>
          <p:cNvPicPr/>
          <p:nvPr/>
        </p:nvPicPr>
        <p:blipFill rotWithShape="1">
          <a:blip r:embed="rId2"/>
          <a:srcRect t="21547" b="8421"/>
          <a:stretch/>
        </p:blipFill>
        <p:spPr>
          <a:xfrm>
            <a:off x="309560" y="3248693"/>
            <a:ext cx="5686425" cy="29507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233C31-2C18-4DB3-8036-710E3CEDD456}"/>
              </a:ext>
            </a:extLst>
          </p:cNvPr>
          <p:cNvPicPr/>
          <p:nvPr/>
        </p:nvPicPr>
        <p:blipFill rotWithShape="1">
          <a:blip r:embed="rId3"/>
          <a:srcRect t="14005" b="9499"/>
          <a:stretch/>
        </p:blipFill>
        <p:spPr>
          <a:xfrm>
            <a:off x="6196016" y="3290400"/>
            <a:ext cx="5686423" cy="293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57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936DC27-1F4D-4F66-92BB-7538E489D1CD}"/>
              </a:ext>
            </a:extLst>
          </p:cNvPr>
          <p:cNvSpPr/>
          <p:nvPr/>
        </p:nvSpPr>
        <p:spPr>
          <a:xfrm>
            <a:off x="2166251" y="636484"/>
            <a:ext cx="765946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SCREEN SHOTS OF THE WEBSITE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92EB7E-7950-4DAD-83AF-29B3254DCF5A}"/>
              </a:ext>
            </a:extLst>
          </p:cNvPr>
          <p:cNvPicPr/>
          <p:nvPr/>
        </p:nvPicPr>
        <p:blipFill rotWithShape="1">
          <a:blip r:embed="rId2"/>
          <a:srcRect t="23046" b="8416"/>
          <a:stretch/>
        </p:blipFill>
        <p:spPr>
          <a:xfrm>
            <a:off x="428625" y="2950631"/>
            <a:ext cx="5667375" cy="30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605FFD-18C9-40AE-A0A7-FEBF3239DCEE}"/>
              </a:ext>
            </a:extLst>
          </p:cNvPr>
          <p:cNvPicPr/>
          <p:nvPr/>
        </p:nvPicPr>
        <p:blipFill rotWithShape="1">
          <a:blip r:embed="rId3"/>
          <a:srcRect t="28986" b="8518"/>
          <a:stretch/>
        </p:blipFill>
        <p:spPr>
          <a:xfrm>
            <a:off x="6257925" y="2950630"/>
            <a:ext cx="5667375" cy="32708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90FBA61-85D6-48C5-B3B9-1B4610D85B33}"/>
              </a:ext>
            </a:extLst>
          </p:cNvPr>
          <p:cNvSpPr/>
          <p:nvPr/>
        </p:nvSpPr>
        <p:spPr>
          <a:xfrm>
            <a:off x="131066" y="2336293"/>
            <a:ext cx="535533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ABOUT US PAGE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34A708-A623-4F3F-B400-B5107A7467F9}"/>
              </a:ext>
            </a:extLst>
          </p:cNvPr>
          <p:cNvSpPr/>
          <p:nvPr/>
        </p:nvSpPr>
        <p:spPr>
          <a:xfrm>
            <a:off x="6257925" y="2371668"/>
            <a:ext cx="535533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COMMENTS PAGE</a:t>
            </a:r>
          </a:p>
        </p:txBody>
      </p:sp>
    </p:spTree>
    <p:extLst>
      <p:ext uri="{BB962C8B-B14F-4D97-AF65-F5344CB8AC3E}">
        <p14:creationId xmlns:p14="http://schemas.microsoft.com/office/powerpoint/2010/main" val="773201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085F753-5568-4116-8DE6-5AEAEC27D9BC}"/>
              </a:ext>
            </a:extLst>
          </p:cNvPr>
          <p:cNvSpPr/>
          <p:nvPr/>
        </p:nvSpPr>
        <p:spPr>
          <a:xfrm>
            <a:off x="3087087" y="931759"/>
            <a:ext cx="583685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DATABASE AND TABLES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AE5493-9B97-4512-9079-E588434EF546}"/>
              </a:ext>
            </a:extLst>
          </p:cNvPr>
          <p:cNvPicPr/>
          <p:nvPr/>
        </p:nvPicPr>
        <p:blipFill rotWithShape="1">
          <a:blip r:embed="rId2"/>
          <a:srcRect t="9696" b="10575"/>
          <a:stretch/>
        </p:blipFill>
        <p:spPr>
          <a:xfrm>
            <a:off x="1457324" y="2343149"/>
            <a:ext cx="9105901" cy="43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706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DD5658-5BB1-4658-9830-F333A5ACB271}"/>
              </a:ext>
            </a:extLst>
          </p:cNvPr>
          <p:cNvSpPr/>
          <p:nvPr/>
        </p:nvSpPr>
        <p:spPr>
          <a:xfrm>
            <a:off x="3921253" y="3357860"/>
            <a:ext cx="40446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81487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9C39918-A563-4273-920E-C61AFEC4FCE2}"/>
              </a:ext>
            </a:extLst>
          </p:cNvPr>
          <p:cNvSpPr/>
          <p:nvPr/>
        </p:nvSpPr>
        <p:spPr>
          <a:xfrm>
            <a:off x="4217505" y="969859"/>
            <a:ext cx="340189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DESCRIPTION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47B0C-30B9-4347-AAA3-15A9D2596078}"/>
              </a:ext>
            </a:extLst>
          </p:cNvPr>
          <p:cNvSpPr/>
          <p:nvPr/>
        </p:nvSpPr>
        <p:spPr>
          <a:xfrm>
            <a:off x="1921597" y="2298228"/>
            <a:ext cx="9002786" cy="267765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web application makes your travel experience</a:t>
            </a:r>
          </a:p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easy and efficient in Coimbatore. Though other </a:t>
            </a:r>
          </a:p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applications gives enough information ,this app </a:t>
            </a:r>
          </a:p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focuses only on local </a:t>
            </a:r>
            <a:r>
              <a:rPr lang="en-US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specialities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that still remain </a:t>
            </a:r>
          </a:p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unveiled and undiscovered.</a:t>
            </a:r>
          </a:p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AF8607-46BD-4F4E-8795-72CE5BBA76A8}"/>
              </a:ext>
            </a:extLst>
          </p:cNvPr>
          <p:cNvSpPr/>
          <p:nvPr/>
        </p:nvSpPr>
        <p:spPr>
          <a:xfrm>
            <a:off x="2614095" y="5701142"/>
            <a:ext cx="8310288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FRONTEND : Using HTML 5,CSS 3 and JavaScript</a:t>
            </a:r>
          </a:p>
          <a:p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BACKEND : Using PHP and 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ySQL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A7CAEF-6590-443A-9BBE-B8B2FF9F43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487" y="4486858"/>
            <a:ext cx="4071663" cy="14012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5407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0DC7B9-0EA2-4170-AB6F-A30F56946319}"/>
              </a:ext>
            </a:extLst>
          </p:cNvPr>
          <p:cNvSpPr/>
          <p:nvPr/>
        </p:nvSpPr>
        <p:spPr>
          <a:xfrm>
            <a:off x="3220485" y="760309"/>
            <a:ext cx="548579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WORFLOW DIAGRAM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FE2D63-B4E6-444A-A116-40CE10960B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86" t="19423" r="22934" b="20738"/>
          <a:stretch/>
        </p:blipFill>
        <p:spPr>
          <a:xfrm>
            <a:off x="1155407" y="1904999"/>
            <a:ext cx="988118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49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780CA00-D30F-4730-9122-B13222A46678}"/>
              </a:ext>
            </a:extLst>
          </p:cNvPr>
          <p:cNvSpPr/>
          <p:nvPr/>
        </p:nvSpPr>
        <p:spPr>
          <a:xfrm>
            <a:off x="4414676" y="969859"/>
            <a:ext cx="300755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PROTOTYPE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975B36-CA6D-4036-920B-BF7F2F699577}"/>
              </a:ext>
            </a:extLst>
          </p:cNvPr>
          <p:cNvSpPr/>
          <p:nvPr/>
        </p:nvSpPr>
        <p:spPr>
          <a:xfrm>
            <a:off x="1799791" y="2603350"/>
            <a:ext cx="859241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 USED : JUSTINMIND PROTOTYPER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855697-2A10-40BB-B551-850B77047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153" y="3104595"/>
            <a:ext cx="32766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834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9B7B8A9-6BEE-449B-A7CD-B6A69B2BF5D4}"/>
              </a:ext>
            </a:extLst>
          </p:cNvPr>
          <p:cNvSpPr/>
          <p:nvPr/>
        </p:nvSpPr>
        <p:spPr>
          <a:xfrm>
            <a:off x="4414676" y="969859"/>
            <a:ext cx="300755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PROTOTYPE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D33571-1ADE-4BCF-AF8A-37DD508693D9}"/>
              </a:ext>
            </a:extLst>
          </p:cNvPr>
          <p:cNvPicPr/>
          <p:nvPr/>
        </p:nvPicPr>
        <p:blipFill rotWithShape="1">
          <a:blip r:embed="rId2"/>
          <a:srcRect l="18171" t="10772" r="30954" b="14887"/>
          <a:stretch/>
        </p:blipFill>
        <p:spPr>
          <a:xfrm>
            <a:off x="2645603" y="2063115"/>
            <a:ext cx="6972301" cy="44805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1ED8D1A-3F2D-4913-B586-045F571F56E5}"/>
              </a:ext>
            </a:extLst>
          </p:cNvPr>
          <p:cNvSpPr/>
          <p:nvPr/>
        </p:nvSpPr>
        <p:spPr>
          <a:xfrm>
            <a:off x="658193" y="3634085"/>
            <a:ext cx="272222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 PAGE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43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59C5502-2E10-4059-B74F-92315C358C72}"/>
              </a:ext>
            </a:extLst>
          </p:cNvPr>
          <p:cNvSpPr/>
          <p:nvPr/>
        </p:nvSpPr>
        <p:spPr>
          <a:xfrm>
            <a:off x="4414676" y="969859"/>
            <a:ext cx="300755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PROTOTYPE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F1099F-D211-4EB5-A76E-B741E98D4DC0}"/>
              </a:ext>
            </a:extLst>
          </p:cNvPr>
          <p:cNvSpPr/>
          <p:nvPr/>
        </p:nvSpPr>
        <p:spPr>
          <a:xfrm>
            <a:off x="800100" y="2739450"/>
            <a:ext cx="265649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HOME PAGE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989F63F-A8AB-4672-92B3-07159DFAF273}"/>
              </a:ext>
            </a:extLst>
          </p:cNvPr>
          <p:cNvPicPr/>
          <p:nvPr/>
        </p:nvPicPr>
        <p:blipFill rotWithShape="1">
          <a:blip r:embed="rId2"/>
          <a:srcRect l="13325" t="15085" r="26711" b="15961"/>
          <a:stretch/>
        </p:blipFill>
        <p:spPr>
          <a:xfrm>
            <a:off x="4414676" y="2572274"/>
            <a:ext cx="6462874" cy="3961876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C934E405-7529-45EB-9FB2-2CB6E43EBBAE}"/>
              </a:ext>
            </a:extLst>
          </p:cNvPr>
          <p:cNvSpPr/>
          <p:nvPr/>
        </p:nvSpPr>
        <p:spPr>
          <a:xfrm>
            <a:off x="2037371" y="4643407"/>
            <a:ext cx="2838450" cy="2381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2031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1E941B-ECD5-4E7D-B2BE-AA2CAD9C2C05}"/>
              </a:ext>
            </a:extLst>
          </p:cNvPr>
          <p:cNvSpPr/>
          <p:nvPr/>
        </p:nvSpPr>
        <p:spPr>
          <a:xfrm>
            <a:off x="4414676" y="969859"/>
            <a:ext cx="300755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PROTOTYPE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11FC2E-717E-4C1A-96FB-84D1BB12C7F8}"/>
              </a:ext>
            </a:extLst>
          </p:cNvPr>
          <p:cNvSpPr/>
          <p:nvPr/>
        </p:nvSpPr>
        <p:spPr>
          <a:xfrm>
            <a:off x="161305" y="2739450"/>
            <a:ext cx="393409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CATEGORIES PAGE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831A4D-4A2B-4590-B889-25568BC32C27}"/>
              </a:ext>
            </a:extLst>
          </p:cNvPr>
          <p:cNvPicPr/>
          <p:nvPr/>
        </p:nvPicPr>
        <p:blipFill rotWithShape="1">
          <a:blip r:embed="rId2"/>
          <a:srcRect l="13325" t="14004" r="26711" b="15965"/>
          <a:stretch/>
        </p:blipFill>
        <p:spPr>
          <a:xfrm>
            <a:off x="4653319" y="2438340"/>
            <a:ext cx="6886576" cy="427678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92B053B9-EACA-474C-A10E-8532A269B31D}"/>
              </a:ext>
            </a:extLst>
          </p:cNvPr>
          <p:cNvSpPr/>
          <p:nvPr/>
        </p:nvSpPr>
        <p:spPr>
          <a:xfrm>
            <a:off x="2257425" y="4576732"/>
            <a:ext cx="2838450" cy="2381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3319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A5635A5-673C-4E9B-8B35-C908C8AC331D}"/>
              </a:ext>
            </a:extLst>
          </p:cNvPr>
          <p:cNvSpPr/>
          <p:nvPr/>
        </p:nvSpPr>
        <p:spPr>
          <a:xfrm>
            <a:off x="4414676" y="969859"/>
            <a:ext cx="300755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PROTOTYPE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42B270-44B6-41ED-8394-B20706B5E1E5}"/>
              </a:ext>
            </a:extLst>
          </p:cNvPr>
          <p:cNvSpPr/>
          <p:nvPr/>
        </p:nvSpPr>
        <p:spPr>
          <a:xfrm>
            <a:off x="602933" y="2739450"/>
            <a:ext cx="305083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TEMPLES PAGE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90A052-AC5E-4D3F-B749-23CE3DE0EFBA}"/>
              </a:ext>
            </a:extLst>
          </p:cNvPr>
          <p:cNvPicPr/>
          <p:nvPr/>
        </p:nvPicPr>
        <p:blipFill rotWithShape="1">
          <a:blip r:embed="rId2"/>
          <a:srcRect l="12718" t="11852" r="26112" b="15962"/>
          <a:stretch/>
        </p:blipFill>
        <p:spPr>
          <a:xfrm>
            <a:off x="4533900" y="2577465"/>
            <a:ext cx="6515100" cy="400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90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134</TotalTime>
  <Words>268</Words>
  <Application>Microsoft Office PowerPoint</Application>
  <PresentationFormat>Widescreen</PresentationFormat>
  <Paragraphs>80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Century Gothic</vt:lpstr>
      <vt:lpstr>Wingdings 3</vt:lpstr>
      <vt:lpstr>Ion Boardroom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Mridula Suresh Kumar</dc:creator>
  <cp:lastModifiedBy>Mridula Suresh Kumar</cp:lastModifiedBy>
  <cp:revision>15</cp:revision>
  <dcterms:created xsi:type="dcterms:W3CDTF">2020-07-26T15:44:17Z</dcterms:created>
  <dcterms:modified xsi:type="dcterms:W3CDTF">2020-07-27T08:20:17Z</dcterms:modified>
</cp:coreProperties>
</file>